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8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6047-B7B9-490C-8522-611DBE3D75E3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6C27-378D-4504-B976-A0A4E49FB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362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6047-B7B9-490C-8522-611DBE3D75E3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6C27-378D-4504-B976-A0A4E49FB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529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6047-B7B9-490C-8522-611DBE3D75E3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6C27-378D-4504-B976-A0A4E49FB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1464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6047-B7B9-490C-8522-611DBE3D75E3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6C27-378D-4504-B976-A0A4E49FB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8642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6047-B7B9-490C-8522-611DBE3D75E3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6C27-378D-4504-B976-A0A4E49FB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572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6047-B7B9-490C-8522-611DBE3D75E3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6C27-378D-4504-B976-A0A4E49FB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8764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6047-B7B9-490C-8522-611DBE3D75E3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6C27-378D-4504-B976-A0A4E49FB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0001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6047-B7B9-490C-8522-611DBE3D75E3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6C27-378D-4504-B976-A0A4E49FB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670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6047-B7B9-490C-8522-611DBE3D75E3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6C27-378D-4504-B976-A0A4E49FB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0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6047-B7B9-490C-8522-611DBE3D75E3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6C27-378D-4504-B976-A0A4E49FB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8164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6047-B7B9-490C-8522-611DBE3D75E3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B6C27-378D-4504-B976-A0A4E49FB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83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D6047-B7B9-490C-8522-611DBE3D75E3}" type="datetimeFigureOut">
              <a:rPr lang="pt-BR" smtClean="0"/>
              <a:t>07/03/2024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B6C27-378D-4504-B976-A0A4E49FB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70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747654" y="2668386"/>
            <a:ext cx="46966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600" b="1" spc="300" dirty="0" smtClean="0">
                <a:solidFill>
                  <a:schemeClr val="bg1"/>
                </a:solidFill>
              </a:rPr>
              <a:t>TÍTULO</a:t>
            </a:r>
            <a:endParaRPr lang="pt-BR" sz="5600" b="1" spc="300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798520" y="3429000"/>
            <a:ext cx="25949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i="1" dirty="0" smtClean="0">
                <a:solidFill>
                  <a:schemeClr val="bg1"/>
                </a:solidFill>
              </a:rPr>
              <a:t>SUBTÍTULO</a:t>
            </a:r>
            <a:endParaRPr lang="pt-BR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212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92001" cy="685800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056215" y="2290603"/>
            <a:ext cx="1963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spc="-150" dirty="0" smtClean="0">
                <a:solidFill>
                  <a:srgbClr val="002060"/>
                </a:solidFill>
              </a:rPr>
              <a:t>TÍTULO</a:t>
            </a:r>
            <a:endParaRPr lang="pt-BR" sz="4400" b="1" spc="-150" dirty="0">
              <a:solidFill>
                <a:srgbClr val="00206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460074" y="3290876"/>
            <a:ext cx="1155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solidFill>
                  <a:schemeClr val="bg2">
                    <a:lumMod val="50000"/>
                  </a:schemeClr>
                </a:solidFill>
              </a:rPr>
              <a:t>Fonte texto</a:t>
            </a:r>
            <a:endParaRPr lang="pt-BR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385901" y="2829211"/>
            <a:ext cx="13038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i="1" dirty="0" smtClean="0">
                <a:solidFill>
                  <a:srgbClr val="138D84"/>
                </a:solidFill>
              </a:rPr>
              <a:t>Subtítulo</a:t>
            </a:r>
            <a:endParaRPr lang="pt-BR" sz="2400" dirty="0">
              <a:solidFill>
                <a:srgbClr val="138D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2966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Layla Gabriela Gusmao Fernandes</dc:creator>
  <cp:lastModifiedBy>Layla Gabriela Gusmao Fernandes</cp:lastModifiedBy>
  <cp:revision>1</cp:revision>
  <dcterms:created xsi:type="dcterms:W3CDTF">2024-03-07T18:27:18Z</dcterms:created>
  <dcterms:modified xsi:type="dcterms:W3CDTF">2024-03-07T18:27:29Z</dcterms:modified>
</cp:coreProperties>
</file>